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76" r:id="rId2"/>
    <p:sldId id="279" r:id="rId3"/>
    <p:sldId id="284" r:id="rId4"/>
    <p:sldId id="319" r:id="rId5"/>
    <p:sldId id="320" r:id="rId6"/>
    <p:sldId id="321" r:id="rId7"/>
    <p:sldId id="322" r:id="rId8"/>
    <p:sldId id="324" r:id="rId9"/>
    <p:sldId id="318" r:id="rId10"/>
    <p:sldId id="323" r:id="rId11"/>
    <p:sldId id="317" r:id="rId12"/>
    <p:sldId id="314" r:id="rId13"/>
    <p:sldId id="315"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4.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5</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100117859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26602"/>
            <a:ext cx="7964159" cy="1938992"/>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p>
          <a:p>
            <a:pPr marL="742950" lvl="1" indent="-285750">
              <a:buFont typeface="Arial" panose="020B0604020202020204" pitchFamily="34" charset="0"/>
              <a:buChar char="•"/>
            </a:pPr>
            <a:r>
              <a:rPr lang="en-US" sz="2000" dirty="0">
                <a:solidFill>
                  <a:schemeClr val="bg1"/>
                </a:solidFill>
              </a:rPr>
              <a:t>Understanding Code inspector variants</a:t>
            </a:r>
          </a:p>
          <a:p>
            <a:pPr marL="742950" lvl="1" indent="-285750">
              <a:buFont typeface="Arial" panose="020B0604020202020204" pitchFamily="34" charset="0"/>
              <a:buChar char="•"/>
            </a:pPr>
            <a:r>
              <a:rPr lang="en-US" sz="2000" dirty="0">
                <a:solidFill>
                  <a:schemeClr val="bg1"/>
                </a:solidFill>
              </a:rPr>
              <a:t>Describing Data Migration Point</a:t>
            </a: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https://blogs.sap.com/wp-content/uploads/2013/06/capture1_2277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1280161"/>
            <a:ext cx="10706832" cy="478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Tuning Worklist</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 xmlns:a16="http://schemas.microsoft.com/office/drawing/2014/main"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 xmlns:a16="http://schemas.microsoft.com/office/drawing/2014/main"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 xmlns:a16="http://schemas.microsoft.com/office/drawing/2014/main"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 xmlns:a16="http://schemas.microsoft.com/office/drawing/2014/main"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r>
              <a:rPr lang="en-US" sz="1600" kern="0" dirty="0">
                <a:solidFill>
                  <a:schemeClr val="bg1"/>
                </a:solidFill>
                <a:ea typeface="Arial Unicode MS" pitchFamily="34" charset="-128"/>
                <a:cs typeface="Arial Unicode MS" pitchFamily="34" charset="-128"/>
              </a:rPr>
              <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Exercise 3</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smtClean="0">
                <a:solidFill>
                  <a:schemeClr val="bg1"/>
                </a:solidFill>
                <a:ea typeface="Arial Unicode MS" pitchFamily="34" charset="-128"/>
                <a:cs typeface="Arial Unicode MS" pitchFamily="34" charset="-128"/>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20520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9310</TotalTime>
  <Words>412</Words>
  <Application>Microsoft Office PowerPoint</Application>
  <PresentationFormat>Custom</PresentationFormat>
  <Paragraphs>93</Paragraphs>
  <Slides>13</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Arial Unicode MS</vt:lpstr>
      <vt:lpstr>Arial</vt:lpstr>
      <vt:lpstr>Arial Black</vt:lpstr>
      <vt:lpstr>Arial Bold</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SQLM ( SQL Monitor )</vt:lpstr>
      <vt:lpstr>SQL_M Architecture  </vt:lpstr>
      <vt:lpstr>SQL Performance Tuning Worklist </vt:lpstr>
      <vt:lpstr>SQL Performance Tuning Worklist - Usage</vt:lpstr>
      <vt:lpstr>Exercise 3</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267</cp:revision>
  <dcterms:created xsi:type="dcterms:W3CDTF">2013-09-12T13:05:01Z</dcterms:created>
  <dcterms:modified xsi:type="dcterms:W3CDTF">2021-09-07T08:16:46Z</dcterms:modified>
</cp:coreProperties>
</file>